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rata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7354" y="308610"/>
            <a:ext cx="4011692" cy="76123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002280"/>
            <a:ext cx="7415927" cy="1064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PARK OVER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4437221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Detailed Software Requirements Specification for the Car Parking App.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26889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Purpose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196869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a seamless parking experience for users.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2641402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6597253" y="288821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Booking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597253" y="3422094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Book parking spaces.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310777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6597253" y="455759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Availability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6597253" y="5091470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View real-time availability.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50437" y="5980152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6597253" y="622696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Management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6597253" y="6760845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bookings.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3554" y="640080"/>
            <a:ext cx="5811560" cy="726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Scope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813554" y="1715095"/>
            <a:ext cx="7516892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Secure platform for booking parking spaces.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813554" y="2609850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1014889" y="2697004"/>
            <a:ext cx="120372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1569006" y="2609850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Tracking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1569006" y="3112532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Track availability.</a:t>
            </a: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813554" y="3978235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968216" y="4065389"/>
            <a:ext cx="213717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8"/>
          <p:cNvSpPr/>
          <p:nvPr/>
        </p:nvSpPr>
        <p:spPr>
          <a:xfrm>
            <a:off x="1569006" y="3978235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Secure Payment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569006" y="4480917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Secure payment gateway.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13554" y="5346621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966907" y="5433774"/>
            <a:ext cx="216218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1569006" y="5346621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QR Code Entry</a:t>
            </a:r>
            <a:endParaRPr lang="en-US" sz="2250" dirty="0"/>
          </a:p>
        </p:txBody>
      </p:sp>
      <p:sp>
        <p:nvSpPr>
          <p:cNvPr id="16" name="Text 13"/>
          <p:cNvSpPr/>
          <p:nvPr/>
        </p:nvSpPr>
        <p:spPr>
          <a:xfrm>
            <a:off x="1569006" y="5849303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QR code-based entry/exit.</a:t>
            </a:r>
            <a:endParaRPr lang="en-US" sz="1800" dirty="0"/>
          </a:p>
        </p:txBody>
      </p:sp>
      <p:sp>
        <p:nvSpPr>
          <p:cNvPr id="17" name="Shape 14"/>
          <p:cNvSpPr/>
          <p:nvPr/>
        </p:nvSpPr>
        <p:spPr>
          <a:xfrm>
            <a:off x="813554" y="6715006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973098" y="6802160"/>
            <a:ext cx="203954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700" dirty="0"/>
          </a:p>
        </p:txBody>
      </p:sp>
      <p:sp>
        <p:nvSpPr>
          <p:cNvPr id="19" name="Text 16"/>
          <p:cNvSpPr/>
          <p:nvPr/>
        </p:nvSpPr>
        <p:spPr>
          <a:xfrm>
            <a:off x="1569006" y="6715006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Admin Dashboard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1569006" y="7217688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spaces and bookings.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9152" y="659606"/>
            <a:ext cx="5994559" cy="749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Interfaces</a:t>
            </a:r>
            <a:endParaRPr lang="en-US" sz="4700" dirty="0"/>
          </a:p>
        </p:txBody>
      </p:sp>
      <p:sp>
        <p:nvSpPr>
          <p:cNvPr id="3" name="Text 1"/>
          <p:cNvSpPr/>
          <p:nvPr/>
        </p:nvSpPr>
        <p:spPr>
          <a:xfrm>
            <a:off x="839152" y="1888331"/>
            <a:ext cx="12952095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Interfaces with third-party payment gateways and external databases.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9152" y="2781300"/>
            <a:ext cx="2997279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Interface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839152" y="3395543"/>
            <a:ext cx="6183630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Booking and managing parking.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5238" y="2781300"/>
            <a:ext cx="2997279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Admin Interface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7615238" y="3395543"/>
            <a:ext cx="6183630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Managing parking slots and monitoring user bookings.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9152" y="4354473"/>
            <a:ext cx="7186374" cy="749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User Characteristics</a:t>
            </a:r>
            <a:endParaRPr lang="en-US" sz="4700" dirty="0"/>
          </a:p>
        </p:txBody>
      </p:sp>
      <p:sp>
        <p:nvSpPr>
          <p:cNvPr id="9" name="Text 7"/>
          <p:cNvSpPr/>
          <p:nvPr/>
        </p:nvSpPr>
        <p:spPr>
          <a:xfrm>
            <a:off x="839152" y="5463302"/>
            <a:ext cx="12952095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Individuals looking to book parking spaces.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9152" y="6356271"/>
            <a:ext cx="2997279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End Users</a:t>
            </a:r>
            <a:endParaRPr lang="en-US" sz="2350" dirty="0"/>
          </a:p>
        </p:txBody>
      </p:sp>
      <p:sp>
        <p:nvSpPr>
          <p:cNvPr id="11" name="Text 9"/>
          <p:cNvSpPr/>
          <p:nvPr/>
        </p:nvSpPr>
        <p:spPr>
          <a:xfrm>
            <a:off x="839152" y="6970514"/>
            <a:ext cx="6183630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Individuals looking to book parking spaces.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5238" y="6356271"/>
            <a:ext cx="2997279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Administrators</a:t>
            </a:r>
            <a:endParaRPr lang="en-US" sz="2350" dirty="0"/>
          </a:p>
        </p:txBody>
      </p:sp>
      <p:sp>
        <p:nvSpPr>
          <p:cNvPr id="13" name="Text 11"/>
          <p:cNvSpPr/>
          <p:nvPr/>
        </p:nvSpPr>
        <p:spPr>
          <a:xfrm>
            <a:off x="7615238" y="6970514"/>
            <a:ext cx="6183630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Parking facility managers.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9954" y="640080"/>
            <a:ext cx="5811560" cy="726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Features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6299954" y="1715095"/>
            <a:ext cx="7516892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Intuitive UI for easy parking booking.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6299954" y="2609850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6501289" y="2697004"/>
            <a:ext cx="120372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7055406" y="2609850"/>
            <a:ext cx="2945011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Availability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055406" y="3112532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View and book available slots.</a:t>
            </a: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6299954" y="3978235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6454616" y="4065389"/>
            <a:ext cx="213717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8"/>
          <p:cNvSpPr/>
          <p:nvPr/>
        </p:nvSpPr>
        <p:spPr>
          <a:xfrm>
            <a:off x="7055406" y="3978235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Secure Payment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7055406" y="4480917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Integration with payment gateways.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6299954" y="5346621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6453307" y="5433774"/>
            <a:ext cx="216218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7055406" y="5346621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Booking History</a:t>
            </a:r>
            <a:endParaRPr lang="en-US" sz="2250" dirty="0"/>
          </a:p>
        </p:txBody>
      </p:sp>
      <p:sp>
        <p:nvSpPr>
          <p:cNvPr id="16" name="Text 13"/>
          <p:cNvSpPr/>
          <p:nvPr/>
        </p:nvSpPr>
        <p:spPr>
          <a:xfrm>
            <a:off x="7055406" y="5849303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Access and manage bookings.</a:t>
            </a:r>
            <a:endParaRPr lang="en-US" sz="1800" dirty="0"/>
          </a:p>
        </p:txBody>
      </p:sp>
      <p:sp>
        <p:nvSpPr>
          <p:cNvPr id="17" name="Shape 14"/>
          <p:cNvSpPr/>
          <p:nvPr/>
        </p:nvSpPr>
        <p:spPr>
          <a:xfrm>
            <a:off x="6299954" y="6715006"/>
            <a:ext cx="523042" cy="52304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6459498" y="6802160"/>
            <a:ext cx="203954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700" dirty="0"/>
          </a:p>
        </p:txBody>
      </p:sp>
      <p:sp>
        <p:nvSpPr>
          <p:cNvPr id="19" name="Text 16"/>
          <p:cNvSpPr/>
          <p:nvPr/>
        </p:nvSpPr>
        <p:spPr>
          <a:xfrm>
            <a:off x="7055406" y="6715006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Admin Dashboard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7055406" y="7217688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parking slots and user bookings.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67997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Constraints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2821781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Internet connection required for booking, payments, and real-time updates.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416718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6564273" y="4259699"/>
            <a:ext cx="12775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4"/>
          <p:cNvSpPr/>
          <p:nvPr/>
        </p:nvSpPr>
        <p:spPr>
          <a:xfrm>
            <a:off x="7152680" y="416718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Integration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152680" y="4701064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Integration with third-party payment gateways.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50437" y="562058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6514624" y="5713095"/>
            <a:ext cx="22705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900" dirty="0"/>
          </a:p>
        </p:txBody>
      </p:sp>
      <p:sp>
        <p:nvSpPr>
          <p:cNvPr id="11" name="Text 8"/>
          <p:cNvSpPr/>
          <p:nvPr/>
        </p:nvSpPr>
        <p:spPr>
          <a:xfrm>
            <a:off x="7152680" y="562058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API Limitations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152680" y="615446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Possible API limitations.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095" y="379214"/>
            <a:ext cx="4994196" cy="431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 Functional Requirements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72095" y="1086088"/>
            <a:ext cx="13486209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system must allow users to register using an email ID and password.</a:t>
            </a:r>
            <a:endParaRPr lang="en-US" sz="1050" dirty="0"/>
          </a:p>
        </p:txBody>
      </p:sp>
      <p:sp>
        <p:nvSpPr>
          <p:cNvPr id="4" name="Shape 2"/>
          <p:cNvSpPr/>
          <p:nvPr/>
        </p:nvSpPr>
        <p:spPr>
          <a:xfrm>
            <a:off x="771287" y="1461968"/>
            <a:ext cx="15240" cy="6390442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918805" y="1764625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6" name="Shape 4"/>
          <p:cNvSpPr/>
          <p:nvPr/>
        </p:nvSpPr>
        <p:spPr>
          <a:xfrm>
            <a:off x="623768" y="1617107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743188" y="1668780"/>
            <a:ext cx="71438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537454" y="1599843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Registration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1537454" y="1898094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Users can register using an email ID and password.</a:t>
            </a:r>
            <a:endParaRPr lang="en-US" sz="1050" dirty="0"/>
          </a:p>
        </p:txBody>
      </p:sp>
      <p:sp>
        <p:nvSpPr>
          <p:cNvPr id="10" name="Shape 8"/>
          <p:cNvSpPr/>
          <p:nvPr/>
        </p:nvSpPr>
        <p:spPr>
          <a:xfrm>
            <a:off x="918805" y="2697242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11" name="Shape 9"/>
          <p:cNvSpPr/>
          <p:nvPr/>
        </p:nvSpPr>
        <p:spPr>
          <a:xfrm>
            <a:off x="623768" y="2549723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715447" y="2601397"/>
            <a:ext cx="126802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537454" y="2532459"/>
            <a:ext cx="1732359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Parking Slot Booking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1537454" y="2830711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Users can search for available parking slots based on location.</a:t>
            </a:r>
            <a:endParaRPr lang="en-US" sz="1050" dirty="0"/>
          </a:p>
        </p:txBody>
      </p:sp>
      <p:sp>
        <p:nvSpPr>
          <p:cNvPr id="15" name="Shape 13"/>
          <p:cNvSpPr/>
          <p:nvPr/>
        </p:nvSpPr>
        <p:spPr>
          <a:xfrm>
            <a:off x="918805" y="3629858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16" name="Shape 14"/>
          <p:cNvSpPr/>
          <p:nvPr/>
        </p:nvSpPr>
        <p:spPr>
          <a:xfrm>
            <a:off x="623768" y="3482340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7" name="Text 15"/>
          <p:cNvSpPr/>
          <p:nvPr/>
        </p:nvSpPr>
        <p:spPr>
          <a:xfrm>
            <a:off x="714732" y="3534013"/>
            <a:ext cx="128230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537454" y="3465076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Payment Processing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1537454" y="3763328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app will integrate with payment gateways.</a:t>
            </a:r>
            <a:endParaRPr lang="en-US" sz="1050" dirty="0"/>
          </a:p>
        </p:txBody>
      </p:sp>
      <p:sp>
        <p:nvSpPr>
          <p:cNvPr id="20" name="Shape 18"/>
          <p:cNvSpPr/>
          <p:nvPr/>
        </p:nvSpPr>
        <p:spPr>
          <a:xfrm>
            <a:off x="918805" y="4562475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21" name="Shape 19"/>
          <p:cNvSpPr/>
          <p:nvPr/>
        </p:nvSpPr>
        <p:spPr>
          <a:xfrm>
            <a:off x="623768" y="4414957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2" name="Text 20"/>
          <p:cNvSpPr/>
          <p:nvPr/>
        </p:nvSpPr>
        <p:spPr>
          <a:xfrm>
            <a:off x="718304" y="4466630"/>
            <a:ext cx="121087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537454" y="4397693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Booking History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1537454" y="4695944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Users can view their past bookings.</a:t>
            </a:r>
            <a:endParaRPr lang="en-US" sz="1050" dirty="0"/>
          </a:p>
        </p:txBody>
      </p:sp>
      <p:sp>
        <p:nvSpPr>
          <p:cNvPr id="25" name="Shape 23"/>
          <p:cNvSpPr/>
          <p:nvPr/>
        </p:nvSpPr>
        <p:spPr>
          <a:xfrm>
            <a:off x="918805" y="5495092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26" name="Shape 24"/>
          <p:cNvSpPr/>
          <p:nvPr/>
        </p:nvSpPr>
        <p:spPr>
          <a:xfrm>
            <a:off x="623768" y="5347573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7" name="Text 25"/>
          <p:cNvSpPr/>
          <p:nvPr/>
        </p:nvSpPr>
        <p:spPr>
          <a:xfrm>
            <a:off x="716161" y="5399246"/>
            <a:ext cx="125373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537454" y="5330309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Push Notifications</a:t>
            </a:r>
            <a:endParaRPr lang="en-US" sz="1350" dirty="0"/>
          </a:p>
        </p:txBody>
      </p:sp>
      <p:sp>
        <p:nvSpPr>
          <p:cNvPr id="29" name="Text 27"/>
          <p:cNvSpPr/>
          <p:nvPr/>
        </p:nvSpPr>
        <p:spPr>
          <a:xfrm>
            <a:off x="1537454" y="5628561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Notifications will be sent to users.</a:t>
            </a:r>
            <a:endParaRPr lang="en-US" sz="1050" dirty="0"/>
          </a:p>
        </p:txBody>
      </p:sp>
      <p:sp>
        <p:nvSpPr>
          <p:cNvPr id="30" name="Shape 28"/>
          <p:cNvSpPr/>
          <p:nvPr/>
        </p:nvSpPr>
        <p:spPr>
          <a:xfrm>
            <a:off x="918805" y="6427708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31" name="Shape 29"/>
          <p:cNvSpPr/>
          <p:nvPr/>
        </p:nvSpPr>
        <p:spPr>
          <a:xfrm>
            <a:off x="623768" y="6280190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32" name="Text 30"/>
          <p:cNvSpPr/>
          <p:nvPr/>
        </p:nvSpPr>
        <p:spPr>
          <a:xfrm>
            <a:off x="711756" y="6331863"/>
            <a:ext cx="134303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6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537454" y="6262926"/>
            <a:ext cx="2240280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QR Code-Based Entry/Exit</a:t>
            </a:r>
            <a:endParaRPr lang="en-US" sz="1350" dirty="0"/>
          </a:p>
        </p:txBody>
      </p:sp>
      <p:sp>
        <p:nvSpPr>
          <p:cNvPr id="34" name="Text 32"/>
          <p:cNvSpPr/>
          <p:nvPr/>
        </p:nvSpPr>
        <p:spPr>
          <a:xfrm>
            <a:off x="1537454" y="6561177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QR code is generated for users to scan.</a:t>
            </a:r>
            <a:endParaRPr lang="en-US" sz="1050" dirty="0"/>
          </a:p>
        </p:txBody>
      </p:sp>
      <p:sp>
        <p:nvSpPr>
          <p:cNvPr id="35" name="Shape 33"/>
          <p:cNvSpPr/>
          <p:nvPr/>
        </p:nvSpPr>
        <p:spPr>
          <a:xfrm>
            <a:off x="918805" y="7360325"/>
            <a:ext cx="482679" cy="15240"/>
          </a:xfrm>
          <a:prstGeom prst="roundRect">
            <a:avLst>
              <a:gd name="adj" fmla="val 135764"/>
            </a:avLst>
          </a:prstGeom>
          <a:solidFill>
            <a:srgbClr val="535455"/>
          </a:solidFill>
          <a:ln/>
        </p:spPr>
      </p:sp>
      <p:sp>
        <p:nvSpPr>
          <p:cNvPr id="36" name="Shape 34"/>
          <p:cNvSpPr/>
          <p:nvPr/>
        </p:nvSpPr>
        <p:spPr>
          <a:xfrm>
            <a:off x="623768" y="7212806"/>
            <a:ext cx="310277" cy="31027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37" name="Text 35"/>
          <p:cNvSpPr/>
          <p:nvPr/>
        </p:nvSpPr>
        <p:spPr>
          <a:xfrm>
            <a:off x="727115" y="7264479"/>
            <a:ext cx="103465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7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537454" y="7195542"/>
            <a:ext cx="172414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Admin Dashboard</a:t>
            </a:r>
            <a:endParaRPr lang="en-US" sz="1350" dirty="0"/>
          </a:p>
        </p:txBody>
      </p:sp>
      <p:sp>
        <p:nvSpPr>
          <p:cNvPr id="39" name="Text 37"/>
          <p:cNvSpPr/>
          <p:nvPr/>
        </p:nvSpPr>
        <p:spPr>
          <a:xfrm>
            <a:off x="1537454" y="7493794"/>
            <a:ext cx="1252085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Admins can add, edit, and delete parking spaces.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2024-09-23T19:05:54Z</dcterms:created>
  <dcterms:modified xsi:type="dcterms:W3CDTF">2024-09-23T19:05:54Z</dcterms:modified>
</cp:coreProperties>
</file>